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5" r:id="rId5"/>
    <p:sldId id="260" r:id="rId6"/>
    <p:sldId id="261" r:id="rId7"/>
    <p:sldId id="267" r:id="rId8"/>
    <p:sldId id="264" r:id="rId9"/>
    <p:sldId id="268" r:id="rId10"/>
    <p:sldId id="266" r:id="rId11"/>
    <p:sldId id="269" r:id="rId12"/>
    <p:sldId id="270" r:id="rId13"/>
    <p:sldId id="271" r:id="rId14"/>
    <p:sldId id="27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7" autoAdjust="0"/>
    <p:restoredTop sz="62287" autoAdjust="0"/>
  </p:normalViewPr>
  <p:slideViewPr>
    <p:cSldViewPr snapToGrid="0" snapToObjects="1">
      <p:cViewPr>
        <p:scale>
          <a:sx n="76" d="100"/>
          <a:sy n="76" d="100"/>
        </p:scale>
        <p:origin x="-125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7AA0C-361C-A446-8640-778E8B36B473}" type="datetimeFigureOut">
              <a:rPr lang="en-US" smtClean="0"/>
              <a:t>8/12/13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E63E0-0771-5F48-99C4-D38444C8F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0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63E0-0771-5F48-99C4-D38444C8FF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40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63E0-0771-5F48-99C4-D38444C8FF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3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63E0-0771-5F48-99C4-D38444C8FF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63E0-0771-5F48-99C4-D38444C8FF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6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63E0-0771-5F48-99C4-D38444C8FF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06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63E0-0771-5F48-99C4-D38444C8FF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9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63E0-0771-5F48-99C4-D38444C8FF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09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63E0-0771-5F48-99C4-D38444C8FF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90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63E0-0771-5F48-99C4-D38444C8FF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09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63E0-0771-5F48-99C4-D38444C8FF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40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63E0-0771-5F48-99C4-D38444C8FF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40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63E0-0771-5F48-99C4-D38444C8FF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6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2B992619-8D29-DE45-AD45-5B70B8B5EC30}" type="datetimeFigureOut">
              <a:rPr lang="en-US" smtClean="0"/>
              <a:t>8/12/13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619-8D29-DE45-AD45-5B70B8B5EC30}" type="datetimeFigureOut">
              <a:rPr lang="en-US" smtClean="0"/>
              <a:t>8/12/13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262D-868F-E342-AA63-022F52AF2D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619-8D29-DE45-AD45-5B70B8B5EC30}" type="datetimeFigureOut">
              <a:rPr lang="en-US" smtClean="0"/>
              <a:t>8/12/13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262D-868F-E342-AA63-022F52AF2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619-8D29-DE45-AD45-5B70B8B5EC30}" type="datetimeFigureOut">
              <a:rPr lang="en-US" smtClean="0"/>
              <a:t>8/12/13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262D-868F-E342-AA63-022F52AF2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B992619-8D29-DE45-AD45-5B70B8B5EC30}" type="datetimeFigureOut">
              <a:rPr lang="en-US" smtClean="0"/>
              <a:t>8/12/13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B992619-8D29-DE45-AD45-5B70B8B5EC30}" type="datetimeFigureOut">
              <a:rPr lang="en-US" smtClean="0"/>
              <a:t>8/12/13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262D-868F-E342-AA63-022F52AF2D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619-8D29-DE45-AD45-5B70B8B5EC30}" type="datetimeFigureOut">
              <a:rPr lang="en-US" smtClean="0"/>
              <a:t>8/12/13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262D-868F-E342-AA63-022F52AF2D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992619-8D29-DE45-AD45-5B70B8B5EC30}" type="datetimeFigureOut">
              <a:rPr lang="en-US" smtClean="0"/>
              <a:t>8/12/13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262D-868F-E342-AA63-022F52AF2D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992619-8D29-DE45-AD45-5B70B8B5EC30}" type="datetimeFigureOut">
              <a:rPr lang="en-US" smtClean="0"/>
              <a:t>8/12/13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262D-868F-E342-AA63-022F52AF2D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B992619-8D29-DE45-AD45-5B70B8B5EC30}" type="datetimeFigureOut">
              <a:rPr lang="en-US" smtClean="0"/>
              <a:t>8/12/13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262D-868F-E342-AA63-022F52AF2D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619-8D29-DE45-AD45-5B70B8B5EC30}" type="datetimeFigureOut">
              <a:rPr lang="en-US" smtClean="0"/>
              <a:t>8/12/13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262D-868F-E342-AA63-022F52AF2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619-8D29-DE45-AD45-5B70B8B5EC30}" type="datetimeFigureOut">
              <a:rPr lang="en-US" smtClean="0"/>
              <a:t>8/12/13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262D-868F-E342-AA63-022F52AF2D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619-8D29-DE45-AD45-5B70B8B5EC30}" type="datetimeFigureOut">
              <a:rPr lang="en-US" smtClean="0"/>
              <a:t>8/12/13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262D-868F-E342-AA63-022F52AF2D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619-8D29-DE45-AD45-5B70B8B5EC30}" type="datetimeFigureOut">
              <a:rPr lang="en-US" smtClean="0"/>
              <a:t>8/12/13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262D-868F-E342-AA63-022F52AF2D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2B992619-8D29-DE45-AD45-5B70B8B5EC30}" type="datetimeFigureOut">
              <a:rPr lang="en-US" smtClean="0"/>
              <a:t>8/12/13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2B992619-8D29-DE45-AD45-5B70B8B5EC30}" type="datetimeFigureOut">
              <a:rPr lang="en-US" smtClean="0"/>
              <a:t>8/12/13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2399262D-868F-E342-AA63-022F52AF2D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619-8D29-DE45-AD45-5B70B8B5EC30}" type="datetimeFigureOut">
              <a:rPr lang="en-US" smtClean="0"/>
              <a:t>8/12/13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262D-868F-E342-AA63-022F52AF2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619-8D29-DE45-AD45-5B70B8B5EC30}" type="datetimeFigureOut">
              <a:rPr lang="en-US" smtClean="0"/>
              <a:t>8/12/13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262D-868F-E342-AA63-022F52AF2D9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619-8D29-DE45-AD45-5B70B8B5EC30}" type="datetimeFigureOut">
              <a:rPr lang="en-US" smtClean="0"/>
              <a:t>8/12/13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2399262D-868F-E342-AA63-022F52AF2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619-8D29-DE45-AD45-5B70B8B5EC30}" type="datetimeFigureOut">
              <a:rPr lang="en-US" smtClean="0"/>
              <a:t>8/12/13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262D-868F-E342-AA63-022F52AF2D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992619-8D29-DE45-AD45-5B70B8B5EC30}" type="datetimeFigureOut">
              <a:rPr lang="en-US" smtClean="0"/>
              <a:t>8/12/13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399262D-868F-E342-AA63-022F52AF2D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hyperlink" Target="http://jjcweb.jjay.cuny.edu/orientationfall13" TargetMode="External"/><Relationship Id="rId5" Type="http://schemas.openxmlformats.org/officeDocument/2006/relationships/oleObject" Target="../embeddings/oleObject1.bin"/><Relationship Id="rId6" Type="http://schemas.openxmlformats.org/officeDocument/2006/relationships/package" Target="../embeddings/Microsoft_Word_Document1.docx"/><Relationship Id="rId7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jjcweb.jjay.cuny.edu/orientationfall1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jjcweb.jjay.cuny.edu/orientationfall1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jjcweb.jjay.cuny.edu/orientationfall1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jjcweb.jjay.cuny.edu/orientationfall13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jjcweb.jjay.cuny.edu/orientationfall1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jjcweb.jjay.cuny.edu/orientationfall1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jjcweb.jjay.cuny.edu/orientationfall1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jjcweb.jjay.cuny.edu/orientationfall1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jjcweb.jjay.cuny.edu/orientationfall1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jjcweb.jjay.cuny.edu/orientationfall1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jjcweb.jjay.cuny.edu/orientationfall1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Navigating Campus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Stephanie Jasmin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5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WIFI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11" y="1265969"/>
            <a:ext cx="7556313" cy="4144963"/>
          </a:xfrm>
        </p:spPr>
        <p:txBody>
          <a:bodyPr/>
          <a:lstStyle/>
          <a:p>
            <a:r>
              <a:rPr lang="en-US" dirty="0" smtClean="0"/>
              <a:t>ENTER YOUR PHONE’S OR TABLET’S WIRELESS SETTINGS SCREEN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80919" y="6211669"/>
            <a:ext cx="516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copy of this </a:t>
            </a:r>
            <a:r>
              <a:rPr lang="en-US" dirty="0" err="1" smtClean="0"/>
              <a:t>powerpoint</a:t>
            </a:r>
            <a:r>
              <a:rPr lang="en-US" dirty="0" smtClean="0"/>
              <a:t> visit:</a:t>
            </a:r>
          </a:p>
          <a:p>
            <a:r>
              <a:rPr lang="en-US" u="sng" dirty="0">
                <a:hlinkClick r:id="rId4"/>
              </a:rPr>
              <a:t>http://jjcweb.jjay.cuny.edu/orientationfall13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262492"/>
              </p:ext>
            </p:extLst>
          </p:nvPr>
        </p:nvGraphicFramePr>
        <p:xfrm>
          <a:off x="1600200" y="2293073"/>
          <a:ext cx="59436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6" imgW="5943600" imgH="4076700" progId="Word.Document.12">
                  <p:embed/>
                </p:oleObj>
              </mc:Choice>
              <mc:Fallback>
                <p:oleObj name="Document" r:id="rId6" imgW="5943600" imgH="407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0200" y="2293073"/>
                        <a:ext cx="5943600" cy="407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492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WIFI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83" y="1817450"/>
            <a:ext cx="7556313" cy="314587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Choose “John Jay Students” Wireless network</a:t>
            </a:r>
          </a:p>
          <a:p>
            <a:r>
              <a:rPr lang="en-US" sz="3600" dirty="0" smtClean="0"/>
              <a:t>Enter your John Jay Credentials</a:t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 err="1" smtClean="0"/>
              <a:t>Firstname.Lastname</a:t>
            </a:r>
            <a:r>
              <a:rPr lang="en-US" sz="3600" dirty="0"/>
              <a:t> </a:t>
            </a:r>
            <a:r>
              <a:rPr lang="en-US" sz="3600" dirty="0" smtClean="0"/>
              <a:t>&amp; Password)</a:t>
            </a:r>
          </a:p>
          <a:p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80919" y="6211669"/>
            <a:ext cx="516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copy of this </a:t>
            </a:r>
            <a:r>
              <a:rPr lang="en-US" dirty="0" err="1" smtClean="0"/>
              <a:t>powerpoint</a:t>
            </a:r>
            <a:r>
              <a:rPr lang="en-US" dirty="0" smtClean="0"/>
              <a:t> visit:</a:t>
            </a:r>
          </a:p>
          <a:p>
            <a:r>
              <a:rPr lang="en-US" u="sng" dirty="0">
                <a:hlinkClick r:id="rId3"/>
              </a:rPr>
              <a:t>http://jjcweb.jjay.cuny.edu/orientationfall13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7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762" y="583822"/>
            <a:ext cx="7556313" cy="1116106"/>
          </a:xfrm>
        </p:spPr>
        <p:txBody>
          <a:bodyPr/>
          <a:lstStyle/>
          <a:p>
            <a:r>
              <a:rPr lang="en-US" sz="2800" dirty="0" smtClean="0"/>
              <a:t>Adding Your John Jay Email to your Device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 smtClean="0"/>
              <a:t>Documents for this can be found on our orientation website </a:t>
            </a:r>
            <a:br>
              <a:rPr lang="en-US" sz="3500" dirty="0" smtClean="0"/>
            </a:br>
            <a:r>
              <a:rPr lang="en-US" sz="3500" dirty="0" smtClean="0"/>
              <a:t>				OR </a:t>
            </a:r>
          </a:p>
          <a:p>
            <a:r>
              <a:rPr lang="en-US" sz="3500" dirty="0" smtClean="0"/>
              <a:t>Drop by our helpdesk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0919" y="6211669"/>
            <a:ext cx="516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copy of this </a:t>
            </a:r>
            <a:r>
              <a:rPr lang="en-US" dirty="0" err="1" smtClean="0"/>
              <a:t>powerpoint</a:t>
            </a:r>
            <a:r>
              <a:rPr lang="en-US" dirty="0" smtClean="0"/>
              <a:t> visit:</a:t>
            </a:r>
          </a:p>
          <a:p>
            <a:r>
              <a:rPr lang="en-US" u="sng" dirty="0">
                <a:hlinkClick r:id="rId3"/>
              </a:rPr>
              <a:t>http://jjcweb.jjay.cuny.edu/orientationfall13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29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Blackboard Student Support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144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Blackboard is an online learning management system</a:t>
            </a:r>
          </a:p>
          <a:p>
            <a:r>
              <a:rPr lang="en-US" sz="2800" dirty="0"/>
              <a:t> Provides remote access to course materials [syllabi, lecture notes, scanned articles, and images as well as create links to library resources], assignments, and class discussions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80919" y="6211669"/>
            <a:ext cx="516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copy of this </a:t>
            </a:r>
            <a:r>
              <a:rPr lang="en-US" dirty="0" err="1" smtClean="0"/>
              <a:t>powerpoint</a:t>
            </a:r>
            <a:r>
              <a:rPr lang="en-US" dirty="0" smtClean="0"/>
              <a:t> visit:</a:t>
            </a:r>
          </a:p>
          <a:p>
            <a:r>
              <a:rPr lang="en-US" u="sng" dirty="0">
                <a:hlinkClick r:id="rId3"/>
              </a:rPr>
              <a:t>http://jjcweb.jjay.cuny.edu/orientationfall13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36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Blackboard Student Support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02" y="2155789"/>
            <a:ext cx="8223624" cy="341889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Email, phone, and walk-in support</a:t>
            </a:r>
          </a:p>
          <a:p>
            <a:r>
              <a:rPr lang="en-US" sz="4000" dirty="0" smtClean="0"/>
              <a:t>In class demonstrations</a:t>
            </a:r>
          </a:p>
          <a:p>
            <a:r>
              <a:rPr lang="en-US" sz="4000" dirty="0" smtClean="0"/>
              <a:t>Workshops</a:t>
            </a:r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80919" y="6211669"/>
            <a:ext cx="516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copy of this </a:t>
            </a:r>
            <a:r>
              <a:rPr lang="en-US" dirty="0" err="1" smtClean="0"/>
              <a:t>powerpoint</a:t>
            </a:r>
            <a:r>
              <a:rPr lang="en-US" dirty="0" smtClean="0"/>
              <a:t> visit:</a:t>
            </a:r>
          </a:p>
          <a:p>
            <a:r>
              <a:rPr lang="en-US" u="sng" dirty="0">
                <a:hlinkClick r:id="rId3"/>
              </a:rPr>
              <a:t>http://jjcweb.jjay.cuny.edu/orientationfall13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2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96" y="1838269"/>
            <a:ext cx="7556313" cy="281727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Thank you </a:t>
            </a:r>
            <a:endParaRPr lang="en-US" sz="7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6963" y="484094"/>
            <a:ext cx="8387918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Department of </a:t>
            </a:r>
            <a:r>
              <a:rPr lang="en-US" sz="3200" dirty="0" smtClean="0"/>
              <a:t>Information</a:t>
            </a:r>
            <a:r>
              <a:rPr lang="en-US" dirty="0" smtClean="0"/>
              <a:t> Technology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80919" y="6211669"/>
            <a:ext cx="516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copy of this </a:t>
            </a:r>
            <a:r>
              <a:rPr lang="en-US" dirty="0" err="1" smtClean="0"/>
              <a:t>powerpoint</a:t>
            </a:r>
            <a:r>
              <a:rPr lang="en-US" dirty="0" smtClean="0"/>
              <a:t> visit:</a:t>
            </a:r>
          </a:p>
          <a:p>
            <a:r>
              <a:rPr lang="en-US" u="sng" dirty="0">
                <a:hlinkClick r:id="rId3"/>
              </a:rPr>
              <a:t>http://jjcweb.jjay.cuny.edu/orientationfall13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63" y="484094"/>
            <a:ext cx="8387918" cy="1116106"/>
          </a:xfrm>
        </p:spPr>
        <p:txBody>
          <a:bodyPr/>
          <a:lstStyle/>
          <a:p>
            <a:r>
              <a:rPr lang="en-US" dirty="0" smtClean="0"/>
              <a:t>Department of </a:t>
            </a:r>
            <a:r>
              <a:rPr lang="en-US" sz="3200" dirty="0" smtClean="0"/>
              <a:t>Information</a:t>
            </a:r>
            <a:r>
              <a:rPr lang="en-US" dirty="0" smtClean="0"/>
              <a:t>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30440"/>
            <a:ext cx="7556313" cy="428122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</a:t>
            </a:r>
            <a:r>
              <a:rPr lang="en-US" sz="3000" dirty="0"/>
              <a:t>mission of the </a:t>
            </a:r>
            <a:r>
              <a:rPr lang="en-US" sz="3000" dirty="0" err="1"/>
              <a:t>DoIT</a:t>
            </a:r>
            <a:r>
              <a:rPr lang="en-US" sz="3000" dirty="0"/>
              <a:t> is to empower the user community to effectively use information technologies in achieving a higher level of academic success; facilitating academic innovation in teaching, learning, research and scholarship; and delivering excellent administrative services in support of the College’s mission.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80919" y="6211669"/>
            <a:ext cx="516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copy of this </a:t>
            </a:r>
            <a:r>
              <a:rPr lang="en-US" dirty="0" err="1" smtClean="0"/>
              <a:t>powerpoint</a:t>
            </a:r>
            <a:r>
              <a:rPr lang="en-US" dirty="0" smtClean="0"/>
              <a:t> visit:</a:t>
            </a:r>
          </a:p>
          <a:p>
            <a:r>
              <a:rPr lang="en-US" u="sng" dirty="0">
                <a:hlinkClick r:id="rId3"/>
              </a:rPr>
              <a:t>http://jjcweb.jjay.cuny.edu/orientationfall13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8474" y="1378302"/>
            <a:ext cx="7556313" cy="6103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Our Vision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4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71" y="651209"/>
            <a:ext cx="7556313" cy="1116106"/>
          </a:xfrm>
        </p:spPr>
        <p:txBody>
          <a:bodyPr/>
          <a:lstStyle/>
          <a:p>
            <a:r>
              <a:rPr lang="en-US" dirty="0" smtClean="0"/>
              <a:t>Available Resources for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15518"/>
            <a:ext cx="7556313" cy="4144963"/>
          </a:xfrm>
        </p:spPr>
        <p:txBody>
          <a:bodyPr>
            <a:noAutofit/>
          </a:bodyPr>
          <a:lstStyle/>
          <a:p>
            <a:r>
              <a:rPr lang="en-US" sz="2400" dirty="0"/>
              <a:t>CLSS – Classroom and Lab Support Services</a:t>
            </a:r>
          </a:p>
          <a:p>
            <a:r>
              <a:rPr lang="en-US" sz="2400" dirty="0" smtClean="0"/>
              <a:t>Email</a:t>
            </a:r>
          </a:p>
          <a:p>
            <a:r>
              <a:rPr lang="en-US" sz="2400" dirty="0" smtClean="0"/>
              <a:t>CUNY PORTAL – </a:t>
            </a:r>
            <a:r>
              <a:rPr lang="en-US" sz="2400" dirty="0" err="1" smtClean="0"/>
              <a:t>eSims</a:t>
            </a:r>
            <a:r>
              <a:rPr lang="en-US" sz="2400" dirty="0" smtClean="0"/>
              <a:t>, Blackboard, Financial Aid</a:t>
            </a:r>
          </a:p>
          <a:p>
            <a:r>
              <a:rPr lang="en-US" sz="2400" dirty="0" smtClean="0"/>
              <a:t>JSTOP- Online Student Information Center</a:t>
            </a:r>
          </a:p>
          <a:p>
            <a:r>
              <a:rPr lang="en-US" sz="2400" dirty="0" smtClean="0"/>
              <a:t>Help Desk</a:t>
            </a:r>
          </a:p>
          <a:p>
            <a:r>
              <a:rPr lang="en-US" sz="2400" dirty="0" smtClean="0"/>
              <a:t>Blackboard Support Services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80919" y="6211669"/>
            <a:ext cx="516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copy of this </a:t>
            </a:r>
            <a:r>
              <a:rPr lang="en-US" dirty="0" err="1" smtClean="0"/>
              <a:t>powerpoint</a:t>
            </a:r>
            <a:r>
              <a:rPr lang="en-US" dirty="0" smtClean="0"/>
              <a:t> visit:</a:t>
            </a:r>
          </a:p>
          <a:p>
            <a:r>
              <a:rPr lang="en-US" u="sng" dirty="0">
                <a:hlinkClick r:id="rId3"/>
              </a:rPr>
              <a:t>http://jjcweb.jjay.cuny.edu/orientationfall13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846" y="3124200"/>
            <a:ext cx="7757153" cy="1371600"/>
          </a:xfrm>
        </p:spPr>
        <p:txBody>
          <a:bodyPr anchor="ctr"/>
          <a:lstStyle/>
          <a:p>
            <a:pPr algn="ctr"/>
            <a:r>
              <a:rPr lang="en-US" dirty="0" smtClean="0"/>
              <a:t>Classroom and Lab Support Services</a:t>
            </a:r>
            <a:endParaRPr lang="en-US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3810138" y="6196546"/>
            <a:ext cx="5333861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For a copy of this </a:t>
            </a:r>
            <a:r>
              <a:rPr lang="en-US" sz="1800" dirty="0" err="1" smtClean="0"/>
              <a:t>powerpoint</a:t>
            </a:r>
            <a:r>
              <a:rPr lang="en-US" sz="1800" dirty="0" smtClean="0"/>
              <a:t> visit:</a:t>
            </a:r>
          </a:p>
          <a:p>
            <a:r>
              <a:rPr lang="en-US" sz="1800" u="sng" dirty="0">
                <a:hlinkClick r:id="rId2"/>
              </a:rPr>
              <a:t>http://jjcweb.jjay.cuny.edu/orientationfall13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6585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35" y="367647"/>
            <a:ext cx="7002120" cy="948450"/>
          </a:xfrm>
        </p:spPr>
        <p:txBody>
          <a:bodyPr anchor="ctr"/>
          <a:lstStyle/>
          <a:p>
            <a:pPr algn="ctr"/>
            <a:r>
              <a:rPr lang="en-US" sz="2800" dirty="0" smtClean="0"/>
              <a:t>Classroom &amp; Lab Support Services (CLSS)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074026" cy="41449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Mission Statement</a:t>
            </a:r>
          </a:p>
          <a:p>
            <a:r>
              <a:rPr lang="en-US" sz="2800" dirty="0" smtClean="0"/>
              <a:t>To lead </a:t>
            </a:r>
            <a:r>
              <a:rPr lang="en-US" sz="2800" dirty="0"/>
              <a:t>in the development and deployment of new educational technology and to provide the training required to effectively integrate technology into the instructional program.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80919" y="6211669"/>
            <a:ext cx="516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copy of this </a:t>
            </a:r>
            <a:r>
              <a:rPr lang="en-US" dirty="0" err="1" smtClean="0"/>
              <a:t>powerpoint</a:t>
            </a:r>
            <a:r>
              <a:rPr lang="en-US" dirty="0" smtClean="0"/>
              <a:t> visit:</a:t>
            </a:r>
          </a:p>
          <a:p>
            <a:r>
              <a:rPr lang="en-US" u="sng" dirty="0">
                <a:hlinkClick r:id="rId3"/>
              </a:rPr>
              <a:t>http://jjcweb.jjay.cuny.edu/orientationfall13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1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760" y="2497667"/>
            <a:ext cx="2993172" cy="2199746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dirty="0" smtClean="0"/>
              <a:t>CLSS </a:t>
            </a:r>
          </a:p>
          <a:p>
            <a:r>
              <a:rPr lang="en-US" sz="2000" dirty="0" smtClean="0"/>
              <a:t>Around  The Campus</a:t>
            </a:r>
            <a:endParaRPr lang="en-US" sz="3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510907" y="3391580"/>
            <a:ext cx="6150723" cy="6375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Classroom &amp; Lab Support Services (CLSS)</a:t>
            </a:r>
            <a:endParaRPr lang="en-US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667497" y="463482"/>
            <a:ext cx="2382308" cy="1695451"/>
          </a:xfrm>
          <a:solidFill>
            <a:srgbClr val="C9CBE7"/>
          </a:solidFill>
        </p:spPr>
        <p:txBody>
          <a:bodyPr anchor="ctr"/>
          <a:lstStyle/>
          <a:p>
            <a:pPr marL="0" algn="ctr">
              <a:spcBef>
                <a:spcPts val="0"/>
              </a:spcBef>
              <a:buNone/>
            </a:pPr>
            <a:r>
              <a:rPr lang="en-US" sz="2400" dirty="0" smtClean="0"/>
              <a:t>Our Staff</a:t>
            </a:r>
            <a:endParaRPr lang="en-US" sz="16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82501" y="463482"/>
            <a:ext cx="2382308" cy="16954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Computer Labs</a:t>
            </a: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82501" y="4329749"/>
            <a:ext cx="2382308" cy="1694192"/>
          </a:xfrm>
          <a:prstGeom prst="rect">
            <a:avLst/>
          </a:prstGeom>
          <a:solidFill>
            <a:srgbClr val="C9CBE7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Classroom Technology</a:t>
            </a:r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650497" y="4329749"/>
            <a:ext cx="2382308" cy="1694192"/>
          </a:xfrm>
          <a:prstGeom prst="rect">
            <a:avLst/>
          </a:prstGeom>
          <a:solidFill>
            <a:srgbClr val="C9CBE7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Laptop Loaner </a:t>
            </a:r>
            <a:br>
              <a:rPr lang="en-US" sz="2400" dirty="0" smtClean="0"/>
            </a:br>
            <a:r>
              <a:rPr lang="en-US" sz="2400" dirty="0" smtClean="0"/>
              <a:t>and</a:t>
            </a:r>
            <a:br>
              <a:rPr lang="en-US" sz="2400" dirty="0" smtClean="0"/>
            </a:br>
            <a:r>
              <a:rPr lang="en-US" sz="2400" dirty="0" err="1" smtClean="0"/>
              <a:t>iPad</a:t>
            </a:r>
            <a:r>
              <a:rPr lang="en-US" sz="2400" dirty="0" smtClean="0"/>
              <a:t> Loaner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Programs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226055" y="2414800"/>
            <a:ext cx="2382308" cy="16954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EZ Printing 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980919" y="6211669"/>
            <a:ext cx="516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copy of this </a:t>
            </a:r>
            <a:r>
              <a:rPr lang="en-US" dirty="0" err="1" smtClean="0"/>
              <a:t>powerpoint</a:t>
            </a:r>
            <a:r>
              <a:rPr lang="en-US" dirty="0" smtClean="0"/>
              <a:t> visit:</a:t>
            </a:r>
          </a:p>
          <a:p>
            <a:r>
              <a:rPr lang="en-US" u="sng" dirty="0">
                <a:hlinkClick r:id="rId3"/>
              </a:rPr>
              <a:t>http://jjcweb.jjay.cuny.edu/orientationfall13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3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482" y="3124200"/>
            <a:ext cx="6287318" cy="1362075"/>
          </a:xfrm>
        </p:spPr>
        <p:txBody>
          <a:bodyPr anchor="ctr"/>
          <a:lstStyle/>
          <a:p>
            <a:pPr algn="ctr"/>
            <a:r>
              <a:rPr lang="en-US" dirty="0" smtClean="0"/>
              <a:t>Helpdesk and Client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8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12" y="550399"/>
            <a:ext cx="7556313" cy="1116106"/>
          </a:xfrm>
        </p:spPr>
        <p:txBody>
          <a:bodyPr anchor="t"/>
          <a:lstStyle/>
          <a:p>
            <a:r>
              <a:rPr lang="en-US" sz="2800" dirty="0" smtClean="0"/>
              <a:t>Helpdesk &amp; Client Support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29" y="1370348"/>
            <a:ext cx="8074026" cy="4755816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Student,  faculty,</a:t>
            </a:r>
            <a:r>
              <a:rPr lang="en-US" dirty="0"/>
              <a:t> and </a:t>
            </a:r>
            <a:r>
              <a:rPr lang="en-US" dirty="0" smtClean="0"/>
              <a:t> </a:t>
            </a:r>
            <a:r>
              <a:rPr lang="en-US" dirty="0"/>
              <a:t>staff </a:t>
            </a:r>
            <a:r>
              <a:rPr lang="en-US" dirty="0" smtClean="0"/>
              <a:t>email </a:t>
            </a:r>
            <a:endParaRPr lang="en-US" dirty="0"/>
          </a:p>
          <a:p>
            <a:r>
              <a:rPr lang="en-US" dirty="0" smtClean="0"/>
              <a:t>Access </a:t>
            </a:r>
            <a:r>
              <a:rPr lang="en-US" dirty="0"/>
              <a:t>and support for the CUNY Portal and Blackboard </a:t>
            </a:r>
          </a:p>
          <a:p>
            <a:r>
              <a:rPr lang="en-US" dirty="0" smtClean="0"/>
              <a:t>Computer </a:t>
            </a:r>
            <a:r>
              <a:rPr lang="en-US" dirty="0"/>
              <a:t>hardware and software technical support for college issued computers and laptops </a:t>
            </a:r>
          </a:p>
          <a:p>
            <a:r>
              <a:rPr lang="en-US" dirty="0"/>
              <a:t>Telephone, voicemail and the college telephone directory </a:t>
            </a:r>
          </a:p>
          <a:p>
            <a:r>
              <a:rPr lang="en-US" dirty="0"/>
              <a:t>Network and wireless connectivity issues </a:t>
            </a:r>
          </a:p>
          <a:p>
            <a:r>
              <a:rPr lang="en-US" dirty="0"/>
              <a:t>John Jay hosted and supported applications and servers </a:t>
            </a:r>
          </a:p>
          <a:p>
            <a:r>
              <a:rPr lang="en-US" dirty="0"/>
              <a:t>Classroom equipment problems </a:t>
            </a:r>
          </a:p>
          <a:p>
            <a:r>
              <a:rPr lang="en-US" dirty="0"/>
              <a:t>Internet and Inside John Jay (Intranet) Support </a:t>
            </a:r>
          </a:p>
          <a:p>
            <a:r>
              <a:rPr lang="en-US" dirty="0" smtClean="0"/>
              <a:t>Instructional </a:t>
            </a:r>
            <a:r>
              <a:rPr lang="en-US" dirty="0"/>
              <a:t>Support Technology Services Information </a:t>
            </a:r>
          </a:p>
          <a:p>
            <a:r>
              <a:rPr lang="en-US" dirty="0"/>
              <a:t>Mainframe and web services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592" y="6211669"/>
            <a:ext cx="5029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copy of this </a:t>
            </a:r>
            <a:r>
              <a:rPr lang="en-US" dirty="0" err="1" smtClean="0"/>
              <a:t>powerpoint</a:t>
            </a:r>
            <a:r>
              <a:rPr lang="en-US" dirty="0" smtClean="0"/>
              <a:t> visit:</a:t>
            </a:r>
          </a:p>
          <a:p>
            <a:r>
              <a:rPr lang="en-US" u="sng" dirty="0">
                <a:hlinkClick r:id="rId3"/>
              </a:rPr>
              <a:t>http://jjcweb.jjay.cuny.edu/orientationfall13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1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WIFI- Network Access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2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18183</TotalTime>
  <Words>538</Words>
  <Application>Microsoft Macintosh PowerPoint</Application>
  <PresentationFormat>On-screen Show (4:3)</PresentationFormat>
  <Paragraphs>90</Paragraphs>
  <Slides>15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Advantage</vt:lpstr>
      <vt:lpstr>Document</vt:lpstr>
      <vt:lpstr>Navigating Campus Technology</vt:lpstr>
      <vt:lpstr>Department of Information Technology</vt:lpstr>
      <vt:lpstr>Available Resources for Students</vt:lpstr>
      <vt:lpstr>Classroom and Lab Support Services</vt:lpstr>
      <vt:lpstr>Classroom &amp; Lab Support Services (CLSS)</vt:lpstr>
      <vt:lpstr>PowerPoint Presentation</vt:lpstr>
      <vt:lpstr>Helpdesk and Client Services</vt:lpstr>
      <vt:lpstr>Helpdesk &amp; Client Support Center</vt:lpstr>
      <vt:lpstr>WIFI- Network Access</vt:lpstr>
      <vt:lpstr>WIFI </vt:lpstr>
      <vt:lpstr>WIFI </vt:lpstr>
      <vt:lpstr>Adding Your John Jay Email to your Device</vt:lpstr>
      <vt:lpstr>Blackboard Student Support </vt:lpstr>
      <vt:lpstr>Blackboard Student Support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ITSS</dc:creator>
  <cp:lastModifiedBy>ITSS</cp:lastModifiedBy>
  <cp:revision>40</cp:revision>
  <dcterms:created xsi:type="dcterms:W3CDTF">2013-07-30T13:03:19Z</dcterms:created>
  <dcterms:modified xsi:type="dcterms:W3CDTF">2013-08-12T19:26:55Z</dcterms:modified>
</cp:coreProperties>
</file>